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6D81D-F355-4681-AD26-4331DC7EFB71}" v="4" dt="2025-10-16T13:10:33.58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128" d="100"/>
          <a:sy n="128" d="100"/>
        </p:scale>
        <p:origin x="936" y="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ldChg>
      <pc:sldChg chg="addSp delSp modSp mod modNotesTx">
        <pc:chgData name="Cooling, Chris" userId="6dcf99c9-2ba5-410a-8445-0893a3d1421f" providerId="ADAL" clId="{DBD939B9-C3FC-473D-ACF9-DD90A77D9155}" dt="2025-07-15T14:30:52.776" v="33598" actId="20577"/>
        <pc:sldMkLst>
          <pc:docMk/>
          <pc:sldMk cId="522323507" sldId="340"/>
        </pc:sldMkLst>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ldChg>
      <pc:sldChg chg="delSp mod modNotesTx">
        <pc:chgData name="Cooling, Chris" userId="6dcf99c9-2ba5-410a-8445-0893a3d1421f" providerId="ADAL" clId="{DBD939B9-C3FC-473D-ACF9-DD90A77D9155}" dt="2025-07-15T12:51:44.934" v="32111" actId="478"/>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ldChg>
      <pc:sldChg chg="modSp mod modNotesTx">
        <pc:chgData name="Cooling, Chris" userId="6dcf99c9-2ba5-410a-8445-0893a3d1421f" providerId="ADAL" clId="{DBD939B9-C3FC-473D-ACF9-DD90A77D9155}" dt="2025-07-15T14:32:56.278" v="33671" actId="20577"/>
        <pc:sldMkLst>
          <pc:docMk/>
          <pc:sldMk cId="2070119441" sldId="347"/>
        </pc:sldMkLst>
      </pc:sldChg>
      <pc:sldChg chg="addSp delSp modSp mod modNotesTx">
        <pc:chgData name="Cooling, Chris" userId="6dcf99c9-2ba5-410a-8445-0893a3d1421f" providerId="ADAL" clId="{DBD939B9-C3FC-473D-ACF9-DD90A77D9155}" dt="2025-07-11T13:59:33.958" v="19895" actId="20577"/>
        <pc:sldMkLst>
          <pc:docMk/>
          <pc:sldMk cId="1269268474" sldId="348"/>
        </pc:sldMkLst>
      </pc:sldChg>
      <pc:sldChg chg="addSp delSp modSp mod modNotesTx">
        <pc:chgData name="Cooling, Chris" userId="6dcf99c9-2ba5-410a-8445-0893a3d1421f" providerId="ADAL" clId="{DBD939B9-C3FC-473D-ACF9-DD90A77D9155}" dt="2025-07-15T14:56:38.096" v="33986" actId="20577"/>
        <pc:sldMkLst>
          <pc:docMk/>
          <pc:sldMk cId="153547941" sldId="349"/>
        </pc:sldMkLst>
      </pc:sldChg>
      <pc:sldChg chg="addSp delSp modSp mod modNotesTx">
        <pc:chgData name="Cooling, Chris" userId="6dcf99c9-2ba5-410a-8445-0893a3d1421f" providerId="ADAL" clId="{DBD939B9-C3FC-473D-ACF9-DD90A77D9155}" dt="2025-07-15T14:34:34.662" v="33766" actId="20577"/>
        <pc:sldMkLst>
          <pc:docMk/>
          <pc:sldMk cId="1413955769" sldId="350"/>
        </pc:sldMkLst>
      </pc:sldChg>
      <pc:sldChg chg="modSp mod ord modNotesTx">
        <pc:chgData name="Cooling, Chris" userId="6dcf99c9-2ba5-410a-8445-0893a3d1421f" providerId="ADAL" clId="{DBD939B9-C3FC-473D-ACF9-DD90A77D9155}" dt="2025-07-15T14:33:33.582" v="33703" actId="2057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ldChg>
      <pc:sldChg chg="modSp mod modNotesTx">
        <pc:chgData name="Cooling, Chris" userId="6dcf99c9-2ba5-410a-8445-0893a3d1421f" providerId="ADAL" clId="{DBD939B9-C3FC-473D-ACF9-DD90A77D9155}" dt="2025-07-15T13:22:21.762" v="32122"/>
        <pc:sldMkLst>
          <pc:docMk/>
          <pc:sldMk cId="1434425710" sldId="354"/>
        </pc:sldMkLst>
      </pc:sldChg>
      <pc:sldChg chg="modSp mod modNotesTx">
        <pc:chgData name="Cooling, Chris" userId="6dcf99c9-2ba5-410a-8445-0893a3d1421f" providerId="ADAL" clId="{DBD939B9-C3FC-473D-ACF9-DD90A77D9155}" dt="2025-07-15T15:02:35.629" v="33989" actId="20577"/>
        <pc:sldMkLst>
          <pc:docMk/>
          <pc:sldMk cId="2083210584" sldId="355"/>
        </pc:sldMkLst>
      </pc:sldChg>
      <pc:sldChg chg="addSp delSp modSp mod modNotesTx">
        <pc:chgData name="Cooling, Chris" userId="6dcf99c9-2ba5-410a-8445-0893a3d1421f" providerId="ADAL" clId="{DBD939B9-C3FC-473D-ACF9-DD90A77D9155}" dt="2025-07-15T14:38:06.906" v="33983" actId="20577"/>
        <pc:sldMkLst>
          <pc:docMk/>
          <pc:sldMk cId="988298083" sldId="356"/>
        </pc:sldMkLst>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ldChg>
      <pc:sldChg chg="addSp modSp add ord modNotesTx">
        <pc:chgData name="Cooling, Chris" userId="6dcf99c9-2ba5-410a-8445-0893a3d1421f" providerId="ADAL" clId="{DBD939B9-C3FC-473D-ACF9-DD90A77D9155}" dt="2025-07-15T14:35:23.514" v="33826" actId="2057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ldChg>
      <pc:sldChg chg="addSp delSp modSp add mod modNotesTx">
        <pc:chgData name="Cooling, Chris" userId="6dcf99c9-2ba5-410a-8445-0893a3d1421f" providerId="ADAL" clId="{DBD939B9-C3FC-473D-ACF9-DD90A77D9155}" dt="2025-07-11T10:23:42.366" v="17988" actId="478"/>
        <pc:sldMkLst>
          <pc:docMk/>
          <pc:sldMk cId="510822919" sldId="400"/>
        </pc:sldMkLst>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ldChg>
      <pc:sldChg chg="modSp add mod ord modNotesTx">
        <pc:chgData name="Cooling, Chris" userId="6dcf99c9-2ba5-410a-8445-0893a3d1421f" providerId="ADAL" clId="{DBD939B9-C3FC-473D-ACF9-DD90A77D9155}" dt="2025-07-09T12:55:16.307" v="8050" actId="33524"/>
        <pc:sldMkLst>
          <pc:docMk/>
          <pc:sldMk cId="3307926033" sldId="403"/>
        </pc:sldMkLst>
      </pc:sldChg>
      <pc:sldChg chg="addSp delSp modSp add mod modNotesTx">
        <pc:chgData name="Cooling, Chris" userId="6dcf99c9-2ba5-410a-8445-0893a3d1421f" providerId="ADAL" clId="{DBD939B9-C3FC-473D-ACF9-DD90A77D9155}" dt="2025-07-10T14:05:20.909" v="14576"/>
        <pc:sldMkLst>
          <pc:docMk/>
          <pc:sldMk cId="2887207080" sldId="404"/>
        </pc:sldMkLst>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docChgLst>
    <pc:chgData name="Cooling, Chris" userId="6dcf99c9-2ba5-410a-8445-0893a3d1421f" providerId="ADAL" clId="{1766D81D-F355-4681-AD26-4331DC7EFB71}"/>
    <pc:docChg chg="custSel modSld">
      <pc:chgData name="Cooling, Chris" userId="6dcf99c9-2ba5-410a-8445-0893a3d1421f" providerId="ADAL" clId="{1766D81D-F355-4681-AD26-4331DC7EFB71}" dt="2025-10-16T13:10:58.297" v="20" actId="14100"/>
      <pc:docMkLst>
        <pc:docMk/>
      </pc:docMkLst>
      <pc:sldChg chg="modSp mod">
        <pc:chgData name="Cooling, Chris" userId="6dcf99c9-2ba5-410a-8445-0893a3d1421f" providerId="ADAL" clId="{1766D81D-F355-4681-AD26-4331DC7EFB71}" dt="2025-10-16T13:08:08.859" v="5" actId="313"/>
        <pc:sldMkLst>
          <pc:docMk/>
          <pc:sldMk cId="1269268474" sldId="348"/>
        </pc:sldMkLst>
        <pc:spChg chg="mod">
          <ac:chgData name="Cooling, Chris" userId="6dcf99c9-2ba5-410a-8445-0893a3d1421f" providerId="ADAL" clId="{1766D81D-F355-4681-AD26-4331DC7EFB71}" dt="2025-10-16T13:08:08.859" v="5" actId="313"/>
          <ac:spMkLst>
            <pc:docMk/>
            <pc:sldMk cId="1269268474" sldId="348"/>
            <ac:spMk id="3" creationId="{866EBA9E-6C64-405E-67AD-B12149F84C93}"/>
          </ac:spMkLst>
        </pc:spChg>
      </pc:sldChg>
      <pc:sldChg chg="addSp delSp modSp mod">
        <pc:chgData name="Cooling, Chris" userId="6dcf99c9-2ba5-410a-8445-0893a3d1421f" providerId="ADAL" clId="{1766D81D-F355-4681-AD26-4331DC7EFB71}" dt="2025-10-16T13:10:58.297" v="20" actId="14100"/>
        <pc:sldMkLst>
          <pc:docMk/>
          <pc:sldMk cId="1507190070" sldId="359"/>
        </pc:sldMkLst>
        <pc:spChg chg="add del mod">
          <ac:chgData name="Cooling, Chris" userId="6dcf99c9-2ba5-410a-8445-0893a3d1421f" providerId="ADAL" clId="{1766D81D-F355-4681-AD26-4331DC7EFB71}" dt="2025-10-16T13:10:20.397" v="13" actId="478"/>
          <ac:spMkLst>
            <pc:docMk/>
            <pc:sldMk cId="1507190070" sldId="359"/>
            <ac:spMk id="5" creationId="{C02881E4-24DE-B3F8-09D2-24C21D8554A8}"/>
          </ac:spMkLst>
        </pc:spChg>
        <pc:picChg chg="del">
          <ac:chgData name="Cooling, Chris" userId="6dcf99c9-2ba5-410a-8445-0893a3d1421f" providerId="ADAL" clId="{1766D81D-F355-4681-AD26-4331DC7EFB71}" dt="2025-10-16T13:10:14.289" v="10" actId="478"/>
          <ac:picMkLst>
            <pc:docMk/>
            <pc:sldMk cId="1507190070" sldId="359"/>
            <ac:picMk id="4" creationId="{89D60691-669D-C1E1-2567-473D504575B3}"/>
          </ac:picMkLst>
        </pc:picChg>
        <pc:picChg chg="add mod">
          <ac:chgData name="Cooling, Chris" userId="6dcf99c9-2ba5-410a-8445-0893a3d1421f" providerId="ADAL" clId="{1766D81D-F355-4681-AD26-4331DC7EFB71}" dt="2025-10-16T13:10:58.297" v="20" actId="14100"/>
          <ac:picMkLst>
            <pc:docMk/>
            <pc:sldMk cId="1507190070" sldId="359"/>
            <ac:picMk id="11" creationId="{3F725D5C-E901-B081-78E6-2607557A02EF}"/>
          </ac:picMkLst>
        </pc:picChg>
      </pc:sldChg>
      <pc:sldChg chg="modSp mod">
        <pc:chgData name="Cooling, Chris" userId="6dcf99c9-2ba5-410a-8445-0893a3d1421f" providerId="ADAL" clId="{1766D81D-F355-4681-AD26-4331DC7EFB71}" dt="2025-10-16T13:09:05.380" v="9" actId="207"/>
        <pc:sldMkLst>
          <pc:docMk/>
          <pc:sldMk cId="2689464523" sldId="414"/>
        </pc:sldMkLst>
        <pc:spChg chg="mod">
          <ac:chgData name="Cooling, Chris" userId="6dcf99c9-2ba5-410a-8445-0893a3d1421f" providerId="ADAL" clId="{1766D81D-F355-4681-AD26-4331DC7EFB71}" dt="2025-10-16T13:09:05.380" v="9" actId="207"/>
          <ac:spMkLst>
            <pc:docMk/>
            <pc:sldMk cId="2689464523" sldId="414"/>
            <ac:spMk id="9" creationId="{A19BF644-3328-68C7-4C9F-E98F5DDDE4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16/10/2025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16/10/2025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10/16/2025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11" name="Picture 10" descr="A qr code on a white background&#10;&#10;AI-generated content may be incorrect.">
            <a:extLst>
              <a:ext uri="{FF2B5EF4-FFF2-40B4-BE49-F238E27FC236}">
                <a16:creationId xmlns:a16="http://schemas.microsoft.com/office/drawing/2014/main" id="{3F725D5C-E901-B081-78E6-2607557A0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86" y="989656"/>
            <a:ext cx="5206447" cy="520644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6742</TotalTime>
  <Words>13754</Words>
  <Application>Microsoft Office PowerPoint</Application>
  <PresentationFormat>Widescreen</PresentationFormat>
  <Paragraphs>1104</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Calibri</vt:lpstr>
      <vt:lpstr>Courier New</vt:lpstr>
      <vt:lpstr>Arial</vt:lpstr>
      <vt:lpstr>Times New Roman</vt:lpstr>
      <vt:lpstr>Wingdings</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2025-10-16T13:11:00Z</dcterms:modified>
</cp:coreProperties>
</file>